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Title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 bwMode="auto"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932558" y="5870575"/>
            <a:ext cx="1600200" cy="377825"/>
          </a:xfrm>
        </p:spPr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962399" y="5870575"/>
            <a:ext cx="4893958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0608958" y="5870575"/>
            <a:ext cx="551167" cy="377825"/>
          </a:xfrm>
        </p:spPr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анорамная фотография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5299602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подпис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0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extBox 11"/>
          <p:cNvSpPr txBox="1"/>
          <p:nvPr/>
        </p:nvSpPr>
        <p:spPr bwMode="auto">
          <a:xfrm>
            <a:off x="10237867" y="274320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  <p:sp>
        <p:nvSpPr>
          <p:cNvPr id="6" name="TextBox 12"/>
          <p:cNvSpPr txBox="1"/>
          <p:nvPr/>
        </p:nvSpPr>
        <p:spPr bwMode="auto">
          <a:xfrm>
            <a:off x="488275" y="823337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арточка имен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 карточки имен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0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extBox 12"/>
          <p:cNvSpPr txBox="1"/>
          <p:nvPr/>
        </p:nvSpPr>
        <p:spPr bwMode="auto">
          <a:xfrm>
            <a:off x="10237867" y="274320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  <p:sp>
        <p:nvSpPr>
          <p:cNvPr id="6" name="TextBox 13"/>
          <p:cNvSpPr txBox="1"/>
          <p:nvPr/>
        </p:nvSpPr>
        <p:spPr bwMode="auto">
          <a:xfrm>
            <a:off x="488275" y="823337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стина или лож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85801" y="3505199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1" y="609600"/>
            <a:ext cx="10131425" cy="1456267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658675" y="609599"/>
            <a:ext cx="2158552" cy="5181601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/>
        <p:txBody>
          <a:bodyPr anchor="ctr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821895" y="2142067"/>
            <a:ext cx="4995332" cy="364913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096003" y="2226734"/>
            <a:ext cx="4722812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4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descr="Celestia-R1---OverlayContentH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1" y="2142067"/>
            <a:ext cx="10131425" cy="3649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B61BEF0D-F0BB-DE4B-95CE-6DB70DBA9567}" type="datetimeFigureOut">
              <a:rPr lang="en-US"/>
              <a:t>2/28/2022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>
        <a:spcBef>
          <a:spcPts val="0"/>
        </a:spcBef>
        <a:buNone/>
        <a:defRPr sz="36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285750" indent="-2857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cap="none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cap="none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cap="none">
          <a:solidFill>
            <a:schemeClr val="tx1"/>
          </a:solidFill>
          <a:latin typeface="+mn-lt"/>
          <a:ea typeface="+mn-ea"/>
          <a:cs typeface="+mn-cs"/>
        </a:defRPr>
      </a:lvl3pPr>
      <a:lvl4pPr marL="1543050" indent="-1714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4pPr>
      <a:lvl5pPr marL="2000250" indent="-17145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cap="none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-1" y="1906465"/>
            <a:ext cx="8150671" cy="4951535"/>
          </a:xfrm>
          <a:prstGeom prst="rect">
            <a:avLst/>
          </a:prstGeom>
        </p:spPr>
      </p:pic>
      <p:sp>
        <p:nvSpPr>
          <p:cNvPr id="5" name="Прямоугольник 1"/>
          <p:cNvSpPr/>
          <p:nvPr/>
        </p:nvSpPr>
        <p:spPr bwMode="auto">
          <a:xfrm>
            <a:off x="1852353" y="0"/>
            <a:ext cx="82656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ru-RU"/>
          </a:p>
          <a:p>
            <a:pPr>
              <a:defRPr/>
            </a:pPr>
            <a:r>
              <a:rPr lang="ru-RU"/>
              <a:t>Государственное бюджетное общеобразовательное учреждение   города Москвы 				  </a:t>
            </a:r>
            <a:r>
              <a:rPr lang="en-US"/>
              <a:t>   </a:t>
            </a:r>
            <a:r>
              <a:rPr lang="ru-RU"/>
              <a:t>«Образовательный центр «Протон»</a:t>
            </a:r>
            <a:endParaRPr/>
          </a:p>
        </p:txBody>
      </p:sp>
      <p:sp>
        <p:nvSpPr>
          <p:cNvPr id="6" name="Прямоугольник 4"/>
          <p:cNvSpPr/>
          <p:nvPr/>
        </p:nvSpPr>
        <p:spPr bwMode="auto">
          <a:xfrm>
            <a:off x="3904915" y="1198579"/>
            <a:ext cx="42835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4000" b="1" dirty="0"/>
              <a:t>Игра</a:t>
            </a:r>
            <a:r>
              <a:rPr lang="en-US" sz="4000" b="1" dirty="0"/>
              <a:t> “Castle story”</a:t>
            </a:r>
            <a:endParaRPr lang="ru-RU" sz="4000" b="1" dirty="0"/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8304415" y="3410863"/>
            <a:ext cx="36271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Работу выполнил:</a:t>
            </a:r>
            <a:endParaRPr lang="ru-RU" sz="2000" b="1"/>
          </a:p>
          <a:p>
            <a:pPr>
              <a:lnSpc>
                <a:spcPct val="150000"/>
              </a:lnSpc>
              <a:defRPr/>
            </a:pPr>
            <a:r>
              <a:rPr lang="ru-RU" sz="2000"/>
              <a:t>ученик 10-Т класса</a:t>
            </a:r>
            <a:br>
              <a:rPr lang="ru-RU" sz="2000"/>
            </a:br>
            <a:r>
              <a:rPr lang="ru-RU" sz="2000"/>
              <a:t>Кубрин Алексей Дмитриевич</a:t>
            </a:r>
            <a:br>
              <a:rPr lang="ru-RU" sz="2000"/>
            </a:br>
            <a:endParaRPr lang="ru-RU" sz="2000"/>
          </a:p>
          <a:p>
            <a:pPr>
              <a:lnSpc>
                <a:spcPct val="150000"/>
              </a:lnSpc>
              <a:defRPr/>
            </a:pPr>
            <a:r>
              <a:rPr lang="ru-RU" sz="2000"/>
              <a:t>Научный руководитель: 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учитель информатики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Федоров Кирилл Евгеньевич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323802" y="1"/>
            <a:ext cx="2855421" cy="78970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9" y="354831"/>
            <a:ext cx="10131425" cy="170672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Выбор режима</a:t>
            </a:r>
            <a:endParaRPr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/>
              <a:t>Здесь игроку предоставлены на выбор один из трёх режимов(Пока что игрок может поиграть только в один из режимов это режим 1 на 1).</a:t>
            </a:r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1978429"/>
            <a:ext cx="8675691" cy="4878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298864" y="0"/>
            <a:ext cx="2905297" cy="786938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9" y="482600"/>
            <a:ext cx="10131425" cy="127969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sz="2800"/>
              <a:t>Выбор карты</a:t>
            </a:r>
            <a:endParaRPr/>
          </a:p>
          <a:p>
            <a:pPr marL="0" indent="0">
              <a:buNone/>
              <a:defRPr/>
            </a:pPr>
            <a:r>
              <a:rPr lang="ru-RU" sz="2000"/>
              <a:t>Здесь игрок может выбрать одну из карт, на данный момент их только две.</a:t>
            </a:r>
            <a:endParaRPr/>
          </a:p>
          <a:p>
            <a:pPr marL="0" indent="0">
              <a:buNone/>
              <a:defRPr/>
            </a:pPr>
            <a:endParaRPr lang="ru-RU"/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1438621"/>
            <a:ext cx="9634451" cy="5419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319646" y="0"/>
            <a:ext cx="2863733" cy="737062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374072"/>
            <a:ext cx="10131425" cy="161266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 dirty="0"/>
              <a:t>Окно игры</a:t>
            </a:r>
            <a:endParaRPr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 dirty="0"/>
              <a:t>Здесь после выбора режима и карты происходит игра. На скриншоте представлена одна из игр с моим помощником.</a:t>
            </a:r>
            <a:endParaRPr dirty="0"/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-1" y="1930396"/>
            <a:ext cx="8761615" cy="4927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282239" y="0"/>
            <a:ext cx="2938548" cy="687185"/>
          </a:xfrm>
        </p:spPr>
        <p:txBody>
          <a:bodyPr/>
          <a:lstStyle/>
          <a:p>
            <a:pPr>
              <a:defRPr/>
            </a:pPr>
            <a:r>
              <a:rPr lang="ru-RU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407324"/>
            <a:ext cx="10131425" cy="11139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/>
              <a:t>В игре есть специальное окно, открывающиеся при нажатии на </a:t>
            </a:r>
            <a:r>
              <a:rPr lang="en-US" sz="2000"/>
              <a:t>esc</a:t>
            </a:r>
            <a:r>
              <a:rPr lang="ru-RU" sz="2000"/>
              <a:t>. С помощью него игрок может зайти в настройки, закончить игру без сохранения или сохранить прогресс.</a:t>
            </a:r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1532140"/>
            <a:ext cx="9468196" cy="5325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311333" y="0"/>
            <a:ext cx="2880359" cy="645622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9" y="437958"/>
            <a:ext cx="10131425" cy="101676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Загрузка игры</a:t>
            </a:r>
            <a:endParaRPr/>
          </a:p>
          <a:p>
            <a:pPr marL="0" indent="0">
              <a:buNone/>
              <a:defRPr/>
            </a:pPr>
            <a:r>
              <a:rPr lang="ru-RU" sz="2000"/>
              <a:t>В этом окне игрок может загрузить сохранённую игру.</a:t>
            </a:r>
          </a:p>
        </p:txBody>
      </p:sp>
      <p:pic>
        <p:nvPicPr>
          <p:cNvPr id="6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1438621"/>
            <a:ext cx="9634451" cy="5419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3676301" y="141317"/>
            <a:ext cx="4150419" cy="661016"/>
          </a:xfrm>
        </p:spPr>
        <p:txBody>
          <a:bodyPr/>
          <a:lstStyle/>
          <a:p>
            <a:pPr>
              <a:defRPr/>
            </a:pPr>
            <a:r>
              <a:rPr lang="ru-RU" b="1" dirty="0"/>
              <a:t>Этапы разработки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7" y="937337"/>
            <a:ext cx="10131425" cy="52972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Сначала были придуманы идеи, которых нет у конкурента.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После этого нарисовал все текстуры, которые мне понадобятся на первых порах.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Создал карты для одного из режимов.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Создал начальный экран, настройки, выбор режима игры, выбор карты.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Потом начался самый долгий и сложный этап – создание механик игры, разработка одного из режимов, создание юнитов игроков, которыми будут сражаться играющие.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sz="2000"/>
              <a:t>Beta test(</a:t>
            </a:r>
            <a:r>
              <a:rPr lang="ru-RU" sz="2000"/>
              <a:t>Вывел один из режимов в этап бета теста для выявления багов и ребаланса игры).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Сделал обучение и начал работу над редактором карт.</a:t>
            </a:r>
            <a:endParaRPr/>
          </a:p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2594755" y="0"/>
            <a:ext cx="6313515" cy="928255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Демонстрация результатов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9" y="537557"/>
            <a:ext cx="10131425" cy="21057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000"/>
              <a:t>Более подробно об проекте рассказано в этом видео</a:t>
            </a:r>
            <a:r>
              <a:rPr lang="en-US" sz="2000"/>
              <a:t>: https://youtu.be/vCEFpZdq6pk</a:t>
            </a:r>
            <a:endParaRPr lang="ru-RU" sz="20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0"/>
            <a:ext cx="3524250" cy="3524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3147552" y="102525"/>
            <a:ext cx="5207922" cy="712124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Перспективы развития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624841"/>
            <a:ext cx="10131425" cy="580228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Их не мало, есть много того, что я не успел реализовать на данный момент, вот самые яркие</a:t>
            </a:r>
            <a:r>
              <a:rPr lang="en-US" sz="2000"/>
              <a:t>: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Войска</a:t>
            </a:r>
            <a:r>
              <a:rPr lang="en-US" sz="2000"/>
              <a:t>: </a:t>
            </a:r>
            <a:r>
              <a:rPr lang="ru-RU" sz="2000"/>
              <a:t>Сейчас в игре только один тип войск, но в будущем будут введены как минимум ещё лучники и копейщики.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Сделать режимы</a:t>
            </a:r>
            <a:r>
              <a:rPr lang="en-US" sz="2000"/>
              <a:t>: </a:t>
            </a:r>
            <a:r>
              <a:rPr lang="ru-RU" sz="2000"/>
              <a:t>На данный момент готов только один режим, но чтобы моя игра отличалась от конкурентов я должен реализовать ещё два(</a:t>
            </a:r>
            <a:r>
              <a:rPr lang="en-US" sz="2000"/>
              <a:t>Waves </a:t>
            </a:r>
            <a:r>
              <a:rPr lang="ru-RU" sz="2000"/>
              <a:t>и </a:t>
            </a:r>
            <a:r>
              <a:rPr lang="en-US" sz="2000"/>
              <a:t>Invasion</a:t>
            </a:r>
            <a:r>
              <a:rPr lang="ru-RU" sz="2000"/>
              <a:t>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Разработать бота для режима 1 на 1</a:t>
            </a:r>
            <a:r>
              <a:rPr lang="en-US" sz="2000"/>
              <a:t>: </a:t>
            </a:r>
            <a:r>
              <a:rPr lang="ru-RU" sz="2000"/>
              <a:t>Пока что в этом режиме можно играть только с реальным человеком, но ведь иногда не получается играть вдвоём, поэтому нужен бот(по – хорошему с настраиваемой сложностью).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Добавить анимации в игру, для того чтобы у игрока было ощущение того, что он управляет государством, а не обычными картинками.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3542992" y="-133002"/>
            <a:ext cx="5278131" cy="860521"/>
          </a:xfrm>
        </p:spPr>
        <p:txBody>
          <a:bodyPr/>
          <a:lstStyle/>
          <a:p>
            <a:pPr>
              <a:defRPr/>
            </a:pPr>
            <a:r>
              <a:rPr lang="ru-RU" b="1" dirty="0"/>
              <a:t>Список литературы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5" y="432262"/>
            <a:ext cx="10131425" cy="39402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/>
              <a:t>Документация по работе с библиотекой </a:t>
            </a:r>
            <a:r>
              <a:rPr lang="en-US"/>
              <a:t>PyGame: https://web.archive.org/web/20220223214213/https://www.pygame.org/docs/</a:t>
            </a:r>
            <a:r>
              <a:rPr lang="ru-RU"/>
              <a:t> 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/>
              <a:t>Статья об разработки игр</a:t>
            </a:r>
            <a:r>
              <a:rPr lang="en-US"/>
              <a:t>:									        https://dtf.ru/gamedev/849688-s-chego-nachat-delat-igru-poshagovaya-instrukciya</a:t>
            </a:r>
            <a:endParaRPr lang="ru-RU"/>
          </a:p>
          <a:p>
            <a:pPr>
              <a:lnSpc>
                <a:spcPct val="150000"/>
              </a:lnSpc>
              <a:defRPr/>
            </a:pPr>
            <a:r>
              <a:rPr lang="ru-RU"/>
              <a:t>Документация по работе с языком </a:t>
            </a:r>
            <a:r>
              <a:rPr lang="en-US"/>
              <a:t>Python:</a:t>
            </a:r>
            <a:r>
              <a:rPr lang="ru-RU"/>
              <a:t>                                       </a:t>
            </a:r>
            <a:r>
              <a:rPr lang="en-US"/>
              <a:t>https://docs.python.org/3/index.html</a:t>
            </a:r>
            <a:endParaRPr lang="ru-RU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 bwMode="auto">
          <a:xfrm>
            <a:off x="8079971" y="523702"/>
            <a:ext cx="3991293" cy="568590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sz="2000"/>
              <a:t>Игры жанра </a:t>
            </a:r>
            <a:r>
              <a:rPr lang="en-US" sz="2000"/>
              <a:t>“</a:t>
            </a:r>
            <a:r>
              <a:rPr lang="ru-RU" sz="2000"/>
              <a:t>Стратегия</a:t>
            </a:r>
            <a:r>
              <a:rPr lang="en-US" sz="2000"/>
              <a:t>”</a:t>
            </a:r>
            <a:r>
              <a:rPr lang="ru-RU" sz="2000"/>
              <a:t> всегда были востребованы, но во многих из них очень много механик, это делает их сложными для понимания. Конечно, в этих играх есть обучение, но оно не может показать механик, которые были придуманы игроками. Поэтому многие пользователи избегают таких игр из–за их сложности.   </a:t>
            </a:r>
            <a:endParaRPr/>
          </a:p>
        </p:txBody>
      </p:sp>
      <p:sp>
        <p:nvSpPr>
          <p:cNvPr id="5" name="Заголовок 3"/>
          <p:cNvSpPr>
            <a:spLocks noGrp="1"/>
          </p:cNvSpPr>
          <p:nvPr>
            <p:ph type="title"/>
          </p:nvPr>
        </p:nvSpPr>
        <p:spPr bwMode="auto">
          <a:xfrm>
            <a:off x="4636567" y="0"/>
            <a:ext cx="2396144" cy="806336"/>
          </a:xfrm>
        </p:spPr>
        <p:txBody>
          <a:bodyPr/>
          <a:lstStyle/>
          <a:p>
            <a:pPr algn="just">
              <a:defRPr/>
            </a:pPr>
            <a:r>
              <a:rPr lang="ru-RU" b="1" dirty="0"/>
              <a:t>проблема</a:t>
            </a:r>
          </a:p>
        </p:txBody>
      </p:sp>
      <p:pic>
        <p:nvPicPr>
          <p:cNvPr id="6" name="Рисунок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748144"/>
            <a:ext cx="8347160" cy="6109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319646" y="0"/>
            <a:ext cx="2863733" cy="895004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Конкуренты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663634"/>
            <a:ext cx="10131425" cy="307709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Был найден только один конкурент , у которого похожая реализация игры – это</a:t>
            </a:r>
            <a:r>
              <a:rPr lang="en-US" sz="2000"/>
              <a:t> </a:t>
            </a:r>
            <a:r>
              <a:rPr lang="ru-RU" sz="2000"/>
              <a:t>игра </a:t>
            </a:r>
            <a:r>
              <a:rPr lang="en-US" sz="2000"/>
              <a:t>“The Battle of Polytopia”</a:t>
            </a:r>
            <a:r>
              <a:rPr lang="ru-RU" sz="2000"/>
              <a:t>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Обогнать её по качеству графики или количеству механик физически не представляется возможным, так как игра продвигается в развитии уже как 8 лет. Она успешно удерживает игроков качественным контентом и необычными механиками.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Вывод</a:t>
            </a:r>
            <a:r>
              <a:rPr lang="en-US" sz="2000"/>
              <a:t>: </a:t>
            </a:r>
            <a:r>
              <a:rPr lang="ru-RU" sz="2000"/>
              <a:t>нужно искать идеи для игры, которые не присутствуют в Полутопии.</a:t>
            </a:r>
            <a:endParaRPr/>
          </a:p>
          <a:p>
            <a:pPr>
              <a:defRPr/>
            </a:pPr>
            <a:endParaRPr lang="ru-RU"/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3441469"/>
            <a:ext cx="6073831" cy="3416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3496685" y="82666"/>
            <a:ext cx="4509654" cy="5197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b="1" dirty="0"/>
              <a:t>Решение проблемы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743989" y="82666"/>
            <a:ext cx="10131425" cy="218501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ru-RU" sz="2000"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Нужно найти интересные идеи которые не были реализованы  у конкурента.</a:t>
            </a:r>
            <a:endParaRPr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Переделать механики уже имеющиеся у этой игры(Сделать их более интересными).</a:t>
            </a:r>
            <a:endParaRPr dirty="0"/>
          </a:p>
          <a:p>
            <a:pPr>
              <a:lnSpc>
                <a:spcPct val="150000"/>
              </a:lnSpc>
              <a:defRPr/>
            </a:pPr>
            <a:r>
              <a:rPr lang="ru-RU" sz="2000" dirty="0"/>
              <a:t>Проанализировать их ошибки и не допустить в своей игре.</a:t>
            </a:r>
            <a:endParaRPr dirty="0"/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-1" y="2216003"/>
            <a:ext cx="8254539" cy="4641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3259769" y="0"/>
            <a:ext cx="4983479" cy="762000"/>
          </a:xfrm>
        </p:spPr>
        <p:txBody>
          <a:bodyPr/>
          <a:lstStyle/>
          <a:p>
            <a:pPr>
              <a:defRPr/>
            </a:pPr>
            <a:r>
              <a:rPr lang="ru-RU" b="1" dirty="0"/>
              <a:t>Уникальная ценность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7" y="546025"/>
            <a:ext cx="10802392" cy="29453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000"/>
              <a:t>Итак, чем же отличается моя игра от Полутопии?(Режимами и Механиками).</a:t>
            </a:r>
          </a:p>
          <a:p>
            <a:pPr>
              <a:lnSpc>
                <a:spcPct val="150000"/>
              </a:lnSpc>
              <a:defRPr/>
            </a:pPr>
            <a:r>
              <a:rPr lang="ru-RU" sz="2000"/>
              <a:t>Были придуманы два режима которых нет у конкурента.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ru-RU" sz="2000"/>
              <a:t>Механики в моей игре отличаются от механик в Полутопии(Яркий пример – это система ресурсов, а в будущем и крафтинга).</a:t>
            </a:r>
          </a:p>
          <a:p>
            <a:pPr>
              <a:lnSpc>
                <a:spcPct val="150000"/>
              </a:lnSpc>
              <a:defRPr/>
            </a:pPr>
            <a:r>
              <a:rPr lang="ru-RU" sz="2000"/>
              <a:t>А так же в игре присутствует редактор карт, в котором игрок может создать сам себе карту.</a:t>
            </a:r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3636298"/>
            <a:ext cx="5727469" cy="3221702"/>
          </a:xfrm>
          <a:prstGeom prst="rect">
            <a:avLst/>
          </a:prstGeom>
        </p:spPr>
      </p:pic>
      <p:pic>
        <p:nvPicPr>
          <p:cNvPr id="7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978807" y="3391594"/>
            <a:ext cx="6162498" cy="3466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298864" y="0"/>
            <a:ext cx="2905297" cy="685954"/>
          </a:xfrm>
        </p:spPr>
        <p:txBody>
          <a:bodyPr/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9" y="342977"/>
            <a:ext cx="10131425" cy="162498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 dirty="0"/>
              <a:t>Начальный экран</a:t>
            </a:r>
            <a:endParaRPr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 dirty="0"/>
              <a:t>На начальном экране можно начать новую игру, загрузить игру, зайти в настройки, пройти обучение, перейти к созданию карты, а так же просто выйти из игры.</a:t>
            </a:r>
          </a:p>
        </p:txBody>
      </p:sp>
      <p:pic>
        <p:nvPicPr>
          <p:cNvPr id="6" name="Picture 2" descr="https://cdn.discordapp.com/attachments/864746648958009387/946845816050569226/unknown.p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0" y="1985703"/>
            <a:ext cx="8661862" cy="487229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290549" y="0"/>
            <a:ext cx="2921923" cy="6040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797" y="338050"/>
            <a:ext cx="10131425" cy="213083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Настройки</a:t>
            </a:r>
            <a:endParaRPr/>
          </a:p>
          <a:p>
            <a:pPr marL="0" indent="0">
              <a:lnSpc>
                <a:spcPct val="160000"/>
              </a:lnSpc>
              <a:buNone/>
              <a:defRPr/>
            </a:pPr>
            <a:r>
              <a:rPr lang="ru-RU" sz="2000"/>
              <a:t>В этом окне можно отключить или включить звуки в игре и фоновую музыку, вернуться обратно на главный экран. Если ты зашел в настройки будучи играя катку то в настройках появится кнопка позволяющая продолжить игру без потери прогресса.</a:t>
            </a:r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-1" y="2514079"/>
            <a:ext cx="7722524" cy="4343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276596" y="0"/>
            <a:ext cx="2949834" cy="54586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545869"/>
            <a:ext cx="10131425" cy="1731818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ru-RU" sz="2800"/>
              <a:t>Обучение</a:t>
            </a:r>
            <a:endParaRPr/>
          </a:p>
          <a:p>
            <a:pPr marL="0" indent="0">
              <a:lnSpc>
                <a:spcPct val="160000"/>
              </a:lnSpc>
              <a:buNone/>
              <a:defRPr/>
            </a:pPr>
            <a:r>
              <a:rPr lang="ru-RU" sz="2000"/>
              <a:t>Здесь игрок сможет узнать все тонкости игры. Есть выбор между обычным текстовым обучением и обучением в виде видео.</a:t>
            </a:r>
            <a:endParaRPr/>
          </a:p>
          <a:p>
            <a:pPr marL="0" indent="0">
              <a:buNone/>
              <a:defRPr/>
            </a:pPr>
            <a:endParaRPr lang="ru-RU" sz="2000"/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2023110"/>
            <a:ext cx="8595360" cy="4834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444336" y="0"/>
            <a:ext cx="2875799" cy="54032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b="1" dirty="0"/>
              <a:t>архитектура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685800" y="324196"/>
            <a:ext cx="10131425" cy="157110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800"/>
              <a:t>Редактор карт</a:t>
            </a:r>
            <a:endParaRPr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ru-RU" sz="2000"/>
              <a:t>В этом окне игрок может создать свою собственную карту(Это функция пока что не до делана).</a:t>
            </a:r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1895301"/>
            <a:ext cx="8824036" cy="4960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Celestial"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10</TotalTime>
  <Words>778</Words>
  <Application>Microsoft Office PowerPoint</Application>
  <DocSecurity>0</DocSecurity>
  <PresentationFormat>Широкоэкранный</PresentationFormat>
  <Paragraphs>70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Небеса</vt:lpstr>
      <vt:lpstr>Презентация PowerPoint</vt:lpstr>
      <vt:lpstr>проблема</vt:lpstr>
      <vt:lpstr>Конкуренты</vt:lpstr>
      <vt:lpstr>Решение проблемы</vt:lpstr>
      <vt:lpstr>Уникальная ценность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Этапы разработки</vt:lpstr>
      <vt:lpstr>Демонстрация результатов</vt:lpstr>
      <vt:lpstr>Перспективы развития</vt:lpstr>
      <vt:lpstr>Список литературы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Леша</dc:creator>
  <cp:keywords/>
  <dc:description/>
  <cp:lastModifiedBy>user</cp:lastModifiedBy>
  <cp:revision>38</cp:revision>
  <dcterms:created xsi:type="dcterms:W3CDTF">2022-01-22T13:57:01Z</dcterms:created>
  <dcterms:modified xsi:type="dcterms:W3CDTF">2022-02-28T13:04:27Z</dcterms:modified>
  <cp:category/>
  <dc:identifier/>
  <cp:contentStatus/>
  <dc:language/>
  <cp:version/>
</cp:coreProperties>
</file>